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5A7"/>
    <a:srgbClr val="2B5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0945E4-568E-554A-B25F-BF4433C92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81FC6-9100-844D-9F1E-A24F2EBE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F9DE9-3F6E-AD4E-8D2E-E9F12345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D7A93-E810-DE47-9B53-CF69A74D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1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F8F3-CEE3-4240-9BCE-5271AC2C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EB47F-9567-C14C-B8B0-B346E817E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7B8B7-6FDF-1D45-AD80-A3EB989BB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5B3C-9FEF-BA4C-ACF9-9B730486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6DC84-617D-F44A-AB05-B6FF1A75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EE1208-6B70-8C47-85BD-428099DE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1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C3959-39A7-CB48-9374-DCC888B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B6FDBA-F090-8C46-B3E7-D9868C0C5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6F935D-8E4A-0A4E-AD99-E2A3664B2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E6977-5EB6-6E4A-9AF4-52ECA98F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500C4-F6F8-4448-B641-95AFAFC2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AA2C7-F9AD-464C-A760-573B29E7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0685D-2707-4748-BD39-8C129929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7B10B-9E9B-794C-8E81-313CFD2E2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64420-2D94-9445-BDAC-AFD84354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8D61-2D96-8D4F-AC85-59FEFF3B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04D5-9D2B-F343-A3F7-0E0645F2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EF1EB-FC32-D34B-ABC5-2D0CD9D3C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850F7-4459-ED4A-9A88-46530826F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881C-5156-9E4A-958A-63529318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4C7B9-2E47-9146-BD34-48C6C87D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2C2AD-74D1-434B-BA3E-9E893B63E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1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4F4928-9C61-FF43-B176-CFBC005977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E0E3E9-4672-B94F-BCF8-E3D0EA821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9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DC1E-B08B-B14D-9A4D-5D6E6D1C9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C4AB1-309B-E340-BDB1-CECAE84ED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66A18-3ACF-C040-BCB7-78751D06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7EC15-E558-1646-A77D-F2075A40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E1B55-AEBF-C14A-941F-D07A4138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88CC-EE4C-1740-B83E-BA54FA36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FE5CD-61B4-E744-A36D-52C2B7C10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99F9E-D537-CC4A-968B-A93BB11EF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3819-116D-E349-B963-37C61354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6371A-5BEC-9842-AC18-9B2370FE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2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8B06-3F15-3E4D-A1C8-3F11B86D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E11BF-2BC8-4446-88D0-CD33A67CC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1DB4A-BCEB-6449-B56E-4608CCA1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DC6C-8741-1846-847D-DA7344F1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3397-A535-CA46-91EC-CEEA5FD6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0DBE-2475-814C-9112-66F3AECB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D7B00-AD72-B049-9978-F6AFF6417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B5365-2A18-D247-9AB4-075E491D0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7945-F6EF-DC4D-A7E1-870B19DA4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BCA3C-4065-714E-920F-DE521CA3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0634D-8D72-9A43-BC6D-C7FFF353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5093-7AC2-9A4E-A6AB-9AEBB360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E6533-F61B-CD49-B172-2B7C1BC5D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E5C9DD-C52B-2544-BF6F-88ED9D540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9CD9B0-D7C1-7B47-A9EE-B9545B2CB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98B3E-F268-9C41-8795-A75B1C431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C5E1B-83D5-0D45-84D2-0FB327D8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FDCF8D-5E47-0242-9721-000052B52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94A47-803C-4945-8688-19623E2D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2A4AC-12E7-1946-9398-81BB7D15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01CB7-0DC7-364A-AC2C-620D4771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A0A484-2CDB-E348-AC87-2FD50A4F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F103C8-4C24-C247-A598-1ADE2C953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12803-C128-D847-9A43-876F164D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01E3F-7051-874C-B9BD-20744843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BFB5F-BEE9-E64D-8FDD-3D175A7DF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F6F5-42C3-174E-B462-04B7141C5812}" type="datetimeFigureOut">
              <a:rPr lang="en-US" smtClean="0"/>
              <a:t>3/4/22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2274B-9B97-F54F-A800-E00ED1C20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6469C-6775-0B49-8ECE-EED230D17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98D9-FEB9-0642-BC4F-12E5D4177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9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EC699E-C7BF-C14B-97FC-CBFAD694FFC1}"/>
              </a:ext>
            </a:extLst>
          </p:cNvPr>
          <p:cNvSpPr txBox="1"/>
          <p:nvPr/>
        </p:nvSpPr>
        <p:spPr>
          <a:xfrm>
            <a:off x="2890463" y="2845942"/>
            <a:ext cx="657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B527A"/>
                </a:solidFill>
              </a:rPr>
              <a:t>OUR ACHIEVEMENTS</a:t>
            </a:r>
            <a:br>
              <a:rPr lang="en-US" sz="4800" b="1" dirty="0">
                <a:solidFill>
                  <a:srgbClr val="2B527A"/>
                </a:solidFill>
              </a:rPr>
            </a:br>
            <a:r>
              <a:rPr lang="en-US" sz="4800" b="1" dirty="0">
                <a:solidFill>
                  <a:srgbClr val="2B527A"/>
                </a:solidFill>
              </a:rPr>
              <a:t> &amp; MILESTONES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CA480-94BF-734D-AB8D-B32A6E740CDC}"/>
              </a:ext>
            </a:extLst>
          </p:cNvPr>
          <p:cNvSpPr txBox="1"/>
          <p:nvPr/>
        </p:nvSpPr>
        <p:spPr>
          <a:xfrm>
            <a:off x="3424719" y="4643918"/>
            <a:ext cx="5506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B527A"/>
                </a:solidFill>
              </a:rPr>
              <a:t>Team Name / Location</a:t>
            </a:r>
          </a:p>
        </p:txBody>
      </p:sp>
    </p:spTree>
    <p:extLst>
      <p:ext uri="{BB962C8B-B14F-4D97-AF65-F5344CB8AC3E}">
        <p14:creationId xmlns:p14="http://schemas.microsoft.com/office/powerpoint/2010/main" val="69937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377AAD-EEC5-824A-87A5-3FBAF8EBF96E}"/>
              </a:ext>
            </a:extLst>
          </p:cNvPr>
          <p:cNvSpPr txBox="1"/>
          <p:nvPr/>
        </p:nvSpPr>
        <p:spPr>
          <a:xfrm>
            <a:off x="1032553" y="2578813"/>
            <a:ext cx="94796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527A"/>
                </a:solidFill>
              </a:rPr>
              <a:t>Outline Sanctuary achievement here – </a:t>
            </a:r>
            <a:r>
              <a:rPr lang="en-US" dirty="0" err="1">
                <a:solidFill>
                  <a:srgbClr val="2B527A"/>
                </a:solidFill>
              </a:rPr>
              <a:t>Eg</a:t>
            </a:r>
            <a:r>
              <a:rPr lang="en-US" dirty="0">
                <a:solidFill>
                  <a:srgbClr val="2B527A"/>
                </a:solidFill>
              </a:rPr>
              <a:t> all staff completed booster training</a:t>
            </a:r>
            <a:br>
              <a:rPr lang="en-US" dirty="0">
                <a:solidFill>
                  <a:srgbClr val="2B527A"/>
                </a:solidFill>
              </a:rPr>
            </a:br>
            <a:endParaRPr lang="en-US" dirty="0">
              <a:solidFill>
                <a:srgbClr val="2B527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527A"/>
                </a:solidFill>
              </a:rPr>
              <a:t>Outline Sanctuary achievement here – </a:t>
            </a:r>
            <a:r>
              <a:rPr lang="en-US" dirty="0" err="1">
                <a:solidFill>
                  <a:srgbClr val="2B527A"/>
                </a:solidFill>
              </a:rPr>
              <a:t>Eg</a:t>
            </a:r>
            <a:r>
              <a:rPr lang="en-US" dirty="0">
                <a:solidFill>
                  <a:srgbClr val="2B527A"/>
                </a:solidFill>
              </a:rPr>
              <a:t> young people embracing Sanctuary practices</a:t>
            </a:r>
            <a:br>
              <a:rPr lang="en-US" dirty="0">
                <a:solidFill>
                  <a:srgbClr val="2B527A"/>
                </a:solidFill>
              </a:rPr>
            </a:br>
            <a:endParaRPr lang="en-US" dirty="0">
              <a:solidFill>
                <a:srgbClr val="2B527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527A"/>
                </a:solidFill>
              </a:rPr>
              <a:t>Outline Sanctuary achievement here – </a:t>
            </a:r>
            <a:r>
              <a:rPr lang="en-US" dirty="0" err="1">
                <a:solidFill>
                  <a:srgbClr val="2B527A"/>
                </a:solidFill>
              </a:rPr>
              <a:t>Eg</a:t>
            </a:r>
            <a:r>
              <a:rPr lang="en-US" dirty="0">
                <a:solidFill>
                  <a:srgbClr val="2B527A"/>
                </a:solidFill>
              </a:rPr>
              <a:t> community meetings kept our team connected through lockdowns and working from home.</a:t>
            </a:r>
            <a:br>
              <a:rPr lang="en-US" dirty="0">
                <a:solidFill>
                  <a:srgbClr val="2B527A"/>
                </a:solidFill>
              </a:rPr>
            </a:br>
            <a:endParaRPr lang="en-US" dirty="0">
              <a:solidFill>
                <a:srgbClr val="2B527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527A"/>
                </a:solidFill>
              </a:rPr>
              <a:t>Outline Sanctuary achievement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527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B527A"/>
                </a:solidFill>
              </a:rPr>
              <a:t>Outline Sanctuary achievement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B527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ED198-E6F8-C64D-A4CC-B20F2D6A00CE}"/>
              </a:ext>
            </a:extLst>
          </p:cNvPr>
          <p:cNvSpPr txBox="1"/>
          <p:nvPr/>
        </p:nvSpPr>
        <p:spPr>
          <a:xfrm>
            <a:off x="1032553" y="1571946"/>
            <a:ext cx="1012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527A"/>
                </a:solidFill>
              </a:rPr>
              <a:t>OUR ACHIEVEMENTS &amp; MILESTONES</a:t>
            </a:r>
          </a:p>
        </p:txBody>
      </p:sp>
    </p:spTree>
    <p:extLst>
      <p:ext uri="{BB962C8B-B14F-4D97-AF65-F5344CB8AC3E}">
        <p14:creationId xmlns:p14="http://schemas.microsoft.com/office/powerpoint/2010/main" val="10730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C3B251-DBFC-0F4B-9FDF-C4AF4A41F6AC}"/>
              </a:ext>
            </a:extLst>
          </p:cNvPr>
          <p:cNvSpPr/>
          <p:nvPr/>
        </p:nvSpPr>
        <p:spPr>
          <a:xfrm>
            <a:off x="1078787" y="1962364"/>
            <a:ext cx="3000054" cy="2763748"/>
          </a:xfrm>
          <a:prstGeom prst="rect">
            <a:avLst/>
          </a:prstGeom>
          <a:solidFill>
            <a:srgbClr val="0B7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9A8C6-C468-DC41-9C43-21975CDBEDAC}"/>
              </a:ext>
            </a:extLst>
          </p:cNvPr>
          <p:cNvSpPr/>
          <p:nvPr/>
        </p:nvSpPr>
        <p:spPr>
          <a:xfrm>
            <a:off x="4595973" y="1962364"/>
            <a:ext cx="3000054" cy="2763748"/>
          </a:xfrm>
          <a:prstGeom prst="rect">
            <a:avLst/>
          </a:prstGeom>
          <a:solidFill>
            <a:srgbClr val="0B7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D5E4DB-0D9C-724A-835E-8EC5B0306F0D}"/>
              </a:ext>
            </a:extLst>
          </p:cNvPr>
          <p:cNvSpPr/>
          <p:nvPr/>
        </p:nvSpPr>
        <p:spPr>
          <a:xfrm>
            <a:off x="8113159" y="1962364"/>
            <a:ext cx="3000054" cy="2763748"/>
          </a:xfrm>
          <a:prstGeom prst="rect">
            <a:avLst/>
          </a:prstGeom>
          <a:solidFill>
            <a:srgbClr val="0B75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801A2-7715-3145-B4E8-1F5E9FFBF276}"/>
              </a:ext>
            </a:extLst>
          </p:cNvPr>
          <p:cNvSpPr txBox="1"/>
          <p:nvPr/>
        </p:nvSpPr>
        <p:spPr>
          <a:xfrm>
            <a:off x="1774005" y="5126804"/>
            <a:ext cx="160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B527A"/>
                </a:solidFill>
              </a:rPr>
              <a:t>Photo Description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65ACA-A964-6644-B17A-84E12780A646}"/>
              </a:ext>
            </a:extLst>
          </p:cNvPr>
          <p:cNvSpPr txBox="1"/>
          <p:nvPr/>
        </p:nvSpPr>
        <p:spPr>
          <a:xfrm>
            <a:off x="5291191" y="5126804"/>
            <a:ext cx="160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B527A"/>
                </a:solidFill>
              </a:rPr>
              <a:t>Photo Description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0C047C-824E-1749-83D8-A40C1C63F7A0}"/>
              </a:ext>
            </a:extLst>
          </p:cNvPr>
          <p:cNvSpPr txBox="1"/>
          <p:nvPr/>
        </p:nvSpPr>
        <p:spPr>
          <a:xfrm>
            <a:off x="8873447" y="5126804"/>
            <a:ext cx="160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B527A"/>
                </a:solidFill>
              </a:rPr>
              <a:t>Photo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130739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94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75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Horne</dc:creator>
  <cp:lastModifiedBy>Stephanie Horne</cp:lastModifiedBy>
  <cp:revision>3</cp:revision>
  <dcterms:created xsi:type="dcterms:W3CDTF">2022-03-04T00:34:59Z</dcterms:created>
  <dcterms:modified xsi:type="dcterms:W3CDTF">2022-03-04T01:06:02Z</dcterms:modified>
</cp:coreProperties>
</file>